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"/>
  </p:notesMasterIdLst>
  <p:handoutMasterIdLst>
    <p:handoutMasterId r:id="rId6"/>
  </p:handoutMasterIdLst>
  <p:sldIdLst>
    <p:sldId id="264" r:id="rId2"/>
    <p:sldId id="260" r:id="rId3"/>
    <p:sldId id="265" r:id="rId4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7155" autoAdjust="0"/>
  </p:normalViewPr>
  <p:slideViewPr>
    <p:cSldViewPr>
      <p:cViewPr varScale="1">
        <p:scale>
          <a:sx n="112" d="100"/>
          <a:sy n="112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24.12.2024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24.12.2024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9BD4AF-3DFC-379A-FB34-2F7E039D1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FBCFFA91-92B9-DAE4-87AC-2C9363F60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876166"/>
              </p:ext>
            </p:extLst>
          </p:nvPr>
        </p:nvGraphicFramePr>
        <p:xfrm>
          <a:off x="244868" y="548680"/>
          <a:ext cx="835958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47168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909117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269132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88023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093812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792133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  <a:gridCol w="1080075">
                  <a:extLst>
                    <a:ext uri="{9D8B030D-6E8A-4147-A177-3AD203B41FA5}">
                      <a16:colId xmlns:a16="http://schemas.microsoft.com/office/drawing/2014/main" val="1115182775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Friday</a:t>
                      </a:r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   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Cumartesi /</a:t>
                      </a:r>
                      <a:r>
                        <a:rPr lang="tr-T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Saturday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Prof. Dr. Rukiye Gülay ÖZTÜRK</a:t>
                      </a:r>
                    </a:p>
                    <a:p>
                      <a:pPr algn="ctr" fontAlgn="b"/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Halkla İlişkiler ve Reklamcılık</a:t>
                      </a:r>
                    </a:p>
                    <a:p>
                      <a:pPr algn="ctr" fontAlgn="b"/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Relations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Advertising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PRA303</a:t>
                      </a:r>
                    </a:p>
                    <a:p>
                      <a:pPr algn="ctr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Bütünleşik Pazarlama İletişimi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Integrated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Marketing Communications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B214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PRA131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İletişim ve Halkla İlişkiler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Relations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F421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PRA209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Pazarlama İlkeleri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Principles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Marketing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B211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PRA105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Reklamcılık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Advertising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PRA109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Reklamcılığın İlkeleri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Principles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Advertising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B209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algn="ctr" fontAlgn="b"/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07F79D97-B603-3F0E-CF02-FBB30B6DFBDC}"/>
              </a:ext>
            </a:extLst>
          </p:cNvPr>
          <p:cNvSpPr txBox="1"/>
          <p:nvPr/>
        </p:nvSpPr>
        <p:spPr>
          <a:xfrm>
            <a:off x="82758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99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/>
        </p:nvGraphicFramePr>
        <p:xfrm>
          <a:off x="506390" y="692696"/>
          <a:ext cx="8280920" cy="4968551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4160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223220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223220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223220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223220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223220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223220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314462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Friday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32259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u="none" strike="noStrike" dirty="0">
                          <a:effectLst/>
                        </a:rPr>
                        <a:t>Dr. Öğr.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Üyesi</a:t>
                      </a:r>
                      <a:r>
                        <a:rPr lang="tr-TR" sz="1000" b="0" u="none" strike="noStrike" dirty="0">
                          <a:effectLst/>
                        </a:rPr>
                        <a:t>/ </a:t>
                      </a:r>
                      <a:r>
                        <a:rPr lang="tr-TR" sz="1000" b="0" u="none" strike="noStrike" dirty="0" err="1">
                          <a:effectLst/>
                        </a:rPr>
                        <a:t>Asst</a:t>
                      </a:r>
                      <a:r>
                        <a:rPr lang="tr-TR" sz="1000" b="0" u="none" strike="noStrike" dirty="0">
                          <a:effectLst/>
                        </a:rPr>
                        <a:t>. Prof. </a:t>
                      </a:r>
                      <a:r>
                        <a:rPr lang="tr-TR" sz="1000" b="0" u="none" strike="noStrike">
                          <a:effectLst/>
                        </a:rPr>
                        <a:t>Dr.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Saniye Sena CABIOĞLU GÜLER</a:t>
                      </a:r>
                    </a:p>
                    <a:p>
                      <a:pPr algn="ctr" fontAlgn="b"/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Halkla İlişkiler ve Reklamcılık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Relations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Advertising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44359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LAW 333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Spor Hukuku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Sport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Law</a:t>
                      </a:r>
                      <a:endParaRPr lang="tr-TR" sz="800" b="0" i="1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B410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43944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322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322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443599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LAW 353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İletişim Hukuku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Law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B309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421653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32259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443599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LAW202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Sağlık Hukuku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Health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Law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L1-19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468636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32259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32259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0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/>
        </p:nvGraphicFramePr>
        <p:xfrm>
          <a:off x="395536" y="548680"/>
          <a:ext cx="815021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26738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203912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203912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203912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203912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203912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203912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</a:rPr>
                        <a:t>Friday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u="none" strike="noStrike" dirty="0">
                          <a:effectLst/>
                        </a:rPr>
                        <a:t>Dr. Öğr. Üyesi/ </a:t>
                      </a:r>
                      <a:r>
                        <a:rPr lang="tr-TR" sz="1000" b="0" u="none" strike="noStrike" dirty="0" err="1">
                          <a:effectLst/>
                        </a:rPr>
                        <a:t>Asst</a:t>
                      </a:r>
                      <a:r>
                        <a:rPr lang="tr-TR" sz="1000" b="0" u="none" strike="noStrike" dirty="0">
                          <a:effectLst/>
                        </a:rPr>
                        <a:t>. Prof. Dr. Ece DOĞAN ERDİNÇ  </a:t>
                      </a:r>
                    </a:p>
                    <a:p>
                      <a:pPr algn="ctr" fontAlgn="b"/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Halkla İlişkiler ve Reklamcılık</a:t>
                      </a:r>
                    </a:p>
                    <a:p>
                      <a:pPr algn="ctr" fontAlgn="b"/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Relations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Advertising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tr-TR" sz="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tr-TR" sz="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PRA301 </a:t>
                      </a:r>
                    </a:p>
                    <a:p>
                      <a:pPr marL="0" algn="ctr" defTabSz="685800" rtl="0" eaLnBrk="1" fontAlgn="b" latinLnBrk="0" hangingPunct="1"/>
                      <a:r>
                        <a:rPr lang="tr-TR" sz="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Marka Yönetimi</a:t>
                      </a:r>
                    </a:p>
                    <a:p>
                      <a:pPr marL="0" algn="ctr" defTabSz="685800" rtl="0" eaLnBrk="1" fontAlgn="b" latinLnBrk="0" hangingPunct="1"/>
                      <a:r>
                        <a:rPr lang="tr-TR" sz="8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Brand</a:t>
                      </a:r>
                      <a:r>
                        <a:rPr lang="tr-TR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Management</a:t>
                      </a:r>
                    </a:p>
                    <a:p>
                      <a:pPr marL="0" algn="ctr" defTabSz="685800" rtl="0" eaLnBrk="1" fontAlgn="b" latinLnBrk="0" hangingPunct="1"/>
                      <a:r>
                        <a:rPr lang="tr-TR" sz="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B215 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tr-TR" sz="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tr-TR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PRA456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 İtibar Yönetimi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Reputation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Management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B412 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effectLst/>
                          <a:latin typeface="+mn-lt"/>
                        </a:rPr>
                        <a:t>PRA101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effectLst/>
                          <a:latin typeface="+mn-lt"/>
                        </a:rPr>
                        <a:t>Halkla İlişkiler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Public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Relations</a:t>
                      </a:r>
                      <a:endParaRPr lang="tr-TR" sz="800" b="0" i="1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effectLst/>
                          <a:latin typeface="+mn-lt"/>
                        </a:rPr>
                        <a:t>PRA107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effectLst/>
                          <a:latin typeface="+mn-lt"/>
                        </a:rPr>
                        <a:t>Halkla İlişkilerin İlkeleri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Principles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of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Public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Relations</a:t>
                      </a:r>
                      <a:endParaRPr lang="tr-TR" sz="800" b="0" i="1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effectLst/>
                          <a:latin typeface="+mn-lt"/>
                        </a:rPr>
                        <a:t>B211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tr-TR" sz="8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tr-TR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PRA207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Kurumsal İletişim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Corporate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Communications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B214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539552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782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372</Words>
  <Application>Microsoft Office PowerPoint</Application>
  <PresentationFormat>Ekran Gösterisi (4:3)</PresentationFormat>
  <Paragraphs>179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Leyla METİN</cp:lastModifiedBy>
  <cp:revision>37</cp:revision>
  <cp:lastPrinted>2024-01-18T09:32:35Z</cp:lastPrinted>
  <dcterms:created xsi:type="dcterms:W3CDTF">2021-04-20T12:55:35Z</dcterms:created>
  <dcterms:modified xsi:type="dcterms:W3CDTF">2024-12-24T06:34:44Z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